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E3A376-B19D-074A-AC10-073E5EEEB07F}" v="58" dt="2026-09-11T10:48:31.395"/>
    <p1510:client id="{ED6281C9-38C9-9FCA-8B14-9C17A3A706FB}" v="45" dt="2026-09-11T09:21:27.659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ğr. Gör. Büşra ÜNLÜSOY" userId="17e28a40-b80c-4d8e-8bcb-36ce82b1f385" providerId="ADAL" clId="{F9DD2466-5EBC-4B51-A733-49FD80B95277}"/>
    <pc:docChg chg="modSld">
      <pc:chgData name="Öğr. Gör. Büşra ÜNLÜSOY" userId="17e28a40-b80c-4d8e-8bcb-36ce82b1f385" providerId="ADAL" clId="{F9DD2466-5EBC-4B51-A733-49FD80B95277}" dt="2026-09-11T10:48:31.396" v="57" actId="20577"/>
      <pc:docMkLst>
        <pc:docMk/>
      </pc:docMkLst>
      <pc:sldChg chg="modSp mod">
        <pc:chgData name="Öğr. Gör. Büşra ÜNLÜSOY" userId="17e28a40-b80c-4d8e-8bcb-36ce82b1f385" providerId="ADAL" clId="{F9DD2466-5EBC-4B51-A733-49FD80B95277}" dt="2026-09-11T10:48:31.396" v="57" actId="20577"/>
        <pc:sldMkLst>
          <pc:docMk/>
          <pc:sldMk cId="3285909656" sldId="260"/>
        </pc:sldMkLst>
        <pc:graphicFrameChg chg="modGraphic">
          <ac:chgData name="Öğr. Gör. Büşra ÜNLÜSOY" userId="17e28a40-b80c-4d8e-8bcb-36ce82b1f385" providerId="ADAL" clId="{F9DD2466-5EBC-4B51-A733-49FD80B95277}" dt="2026-09-11T10:48:31.396" v="57" actId="20577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 rtl="0"/>
              <a:t>‹#›</a:t>
            </a:fld>
            <a:endParaRPr 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364940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Ad Soyad / Full Name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Saatler / </a:t>
                      </a:r>
                      <a:r>
                        <a:rPr lang="tr-TR" sz="800" u="none" strike="noStrike" err="1">
                          <a:effectLst/>
                        </a:rPr>
                        <a:t>Hours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Pazartesi / </a:t>
                      </a:r>
                      <a:r>
                        <a:rPr lang="tr-TR" sz="800" u="none" strike="noStrike" err="1">
                          <a:effectLst/>
                        </a:rPr>
                        <a:t>Monday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Salı / </a:t>
                      </a:r>
                      <a:r>
                        <a:rPr lang="tr-TR" sz="800" u="none" strike="noStrike" err="1">
                          <a:effectLst/>
                        </a:rPr>
                        <a:t>Tuesday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Çarşamba / </a:t>
                      </a:r>
                      <a:r>
                        <a:rPr lang="tr-TR" sz="800" u="none" strike="noStrike" err="1">
                          <a:effectLst/>
                        </a:rPr>
                        <a:t>Wednesday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Perşembe / </a:t>
                      </a:r>
                      <a:r>
                        <a:rPr lang="tr-TR" sz="800" u="none" strike="noStrike" err="1">
                          <a:effectLst/>
                        </a:rPr>
                        <a:t>Thursday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Cuma / </a:t>
                      </a:r>
                      <a:r>
                        <a:rPr lang="tr-TR" sz="800" u="none" strike="noStrike" err="1">
                          <a:effectLst/>
                        </a:rPr>
                        <a:t>Friday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Büşra ÜNLÜSOY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08.00-08.50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09.00-09.50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10.00-10.50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11.00-11.50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12.00-12.50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Akademik Görüşme Saati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>
                          <a:effectLst/>
                        </a:rPr>
                        <a:t>Akademik Görüşme Saati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Akademik Görüşme Saati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Akademik Görüşme Saati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kumimoji="0" lang="tr-TR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Ders Programı ve Görüşme Saatleri / 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Weekly Schedule and Office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Hours</a:t>
            </a:r>
            <a:endParaRPr lang="tr-TR" sz="1500" b="1" i="0" u="none" strike="noStrike" kern="1200" cap="none" spc="0" baseline="0" noProof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revision>1</cp:revision>
  <cp:lastPrinted>2022-02-24T09:20:43Z</cp:lastPrinted>
  <dcterms:created xsi:type="dcterms:W3CDTF">2021-04-20T12:55:35Z</dcterms:created>
  <dcterms:modified xsi:type="dcterms:W3CDTF">2026-09-11T10:49:13Z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